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25199975" cx="180006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7937">
          <p15:clr>
            <a:srgbClr val="000000"/>
          </p15:clr>
        </p15:guide>
        <p15:guide id="2" pos="5669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i9rtttkqhKWgYVD3Amecbb3Xtg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937" orient="horz"/>
        <p:guide pos="566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350050" y="4124164"/>
            <a:ext cx="15300564" cy="87733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812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2250083" y="13235822"/>
            <a:ext cx="13500497" cy="60841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/>
            </a:lvl1pPr>
            <a:lvl2pPr lvl="1" algn="ctr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sz="3937"/>
            </a:lvl2pPr>
            <a:lvl3pPr lvl="2" algn="ctr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3pPr>
            <a:lvl4pPr lvl="3" algn="ctr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lvl="4" algn="ctr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lvl="5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lvl="6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lvl="7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lvl="8" algn="ctr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1228171" y="6282501"/>
            <a:ext cx="15525572" cy="104824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812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1228171" y="16864157"/>
            <a:ext cx="15525572" cy="55124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sz="472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rgbClr val="888888"/>
              </a:buClr>
              <a:buSzPts val="3937"/>
              <a:buNone/>
              <a:defRPr sz="3937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rgbClr val="888888"/>
              </a:buClr>
              <a:buSzPts val="3543"/>
              <a:buNone/>
              <a:defRPr sz="354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rgbClr val="888888"/>
              </a:buClr>
              <a:buSzPts val="3150"/>
              <a:buNone/>
              <a:defRPr sz="31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1238250" y="1341437"/>
            <a:ext cx="15524162" cy="487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1238250" y="6708775"/>
            <a:ext cx="15524162" cy="159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 rot="5400000">
            <a:off x="4144514" y="10078876"/>
            <a:ext cx="21355814" cy="3881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-3730776" y="6309987"/>
            <a:ext cx="21355814" cy="114191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238250" y="1341437"/>
            <a:ext cx="15524162" cy="487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 rot="5400000">
            <a:off x="1005681" y="6941344"/>
            <a:ext cx="15989300" cy="15524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239890" y="1679998"/>
            <a:ext cx="5805682" cy="58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/>
          <p:nvPr>
            <p:ph idx="2" type="pic"/>
          </p:nvPr>
        </p:nvSpPr>
        <p:spPr>
          <a:xfrm>
            <a:off x="7652626" y="3628335"/>
            <a:ext cx="9112836" cy="17908316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239890" y="7559993"/>
            <a:ext cx="5805682" cy="14005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239890" y="1679998"/>
            <a:ext cx="5805682" cy="5879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3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7652626" y="3628335"/>
            <a:ext cx="9112836" cy="17908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2865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6300"/>
              <a:buChar char="•"/>
              <a:defRPr sz="6300"/>
            </a:lvl1pPr>
            <a:lvl2pPr indent="-578612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5512"/>
              <a:buChar char="•"/>
              <a:defRPr sz="5512"/>
            </a:lvl2pPr>
            <a:lvl3pPr indent="-528637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4725"/>
              <a:buChar char="•"/>
              <a:defRPr sz="4725"/>
            </a:lvl3pPr>
            <a:lvl4pPr indent="-478599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4pPr>
            <a:lvl5pPr indent="-478599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5pPr>
            <a:lvl6pPr indent="-478599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6pPr>
            <a:lvl7pPr indent="-478599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7pPr>
            <a:lvl8pPr indent="-478599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8pPr>
            <a:lvl9pPr indent="-478599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937"/>
              <a:buChar char="•"/>
              <a:defRPr sz="3937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239890" y="7559993"/>
            <a:ext cx="5805682" cy="14005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1pPr>
            <a:lvl2pPr indent="-2286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2756"/>
              <a:buNone/>
              <a:defRPr sz="2756"/>
            </a:lvl2pPr>
            <a:lvl3pPr indent="-2286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3pPr>
            <a:lvl4pPr indent="-2286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4pPr>
            <a:lvl5pPr indent="-2286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969"/>
              <a:buNone/>
              <a:defRPr sz="1969"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1238250" y="1341437"/>
            <a:ext cx="15524162" cy="487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1239890" y="1341671"/>
            <a:ext cx="15525572" cy="4870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1239892" y="6177496"/>
            <a:ext cx="7615123" cy="30274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1239892" y="9204991"/>
            <a:ext cx="7615123" cy="135391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3" type="body"/>
          </p:nvPr>
        </p:nvSpPr>
        <p:spPr>
          <a:xfrm>
            <a:off x="9112837" y="6177496"/>
            <a:ext cx="7652626" cy="30274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4725"/>
              <a:buNone/>
              <a:defRPr b="1" sz="4725"/>
            </a:lvl1pPr>
            <a:lvl2pPr indent="-2286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37"/>
              <a:buNone/>
              <a:defRPr b="1" sz="3937"/>
            </a:lvl2pPr>
            <a:lvl3pPr indent="-2286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b="1" sz="3543"/>
            </a:lvl3pPr>
            <a:lvl4pPr indent="-2286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4pPr>
            <a:lvl5pPr indent="-2286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5pPr>
            <a:lvl6pPr indent="-2286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6pPr>
            <a:lvl7pPr indent="-2286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7pPr>
            <a:lvl8pPr indent="-2286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8pPr>
            <a:lvl9pPr indent="-2286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b="1" sz="3150"/>
            </a:lvl9pPr>
          </a:lstStyle>
          <a:p/>
        </p:txBody>
      </p:sp>
      <p:sp>
        <p:nvSpPr>
          <p:cNvPr id="57" name="Google Shape;57;p10"/>
          <p:cNvSpPr txBox="1"/>
          <p:nvPr>
            <p:ph idx="4" type="body"/>
          </p:nvPr>
        </p:nvSpPr>
        <p:spPr>
          <a:xfrm>
            <a:off x="9112837" y="9204991"/>
            <a:ext cx="7652626" cy="135391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238250" y="1341437"/>
            <a:ext cx="15524162" cy="487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1237545" y="6708326"/>
            <a:ext cx="7650282" cy="159891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2" type="body"/>
          </p:nvPr>
        </p:nvSpPr>
        <p:spPr>
          <a:xfrm>
            <a:off x="9112836" y="6708326"/>
            <a:ext cx="7650282" cy="159891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238250" y="1341437"/>
            <a:ext cx="15524162" cy="487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8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238250" y="6708775"/>
            <a:ext cx="15524162" cy="159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77850" lvl="0" marL="457200" marR="0" rtl="0" algn="l">
              <a:lnSpc>
                <a:spcPct val="90000"/>
              </a:lnSpc>
              <a:spcBef>
                <a:spcPts val="1975"/>
              </a:spcBef>
              <a:spcAft>
                <a:spcPts val="0"/>
              </a:spcAft>
              <a:buClr>
                <a:schemeClr val="dk1"/>
              </a:buClr>
              <a:buSzPts val="5500"/>
              <a:buFont typeface="Arial"/>
              <a:buChar char="•"/>
              <a:defRPr b="0" i="0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27050" lvl="1" marL="914400" marR="0" rtl="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4700"/>
              <a:buFont typeface="Arial"/>
              <a:buChar char="•"/>
              <a:defRPr b="0" i="0" sz="4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76250" lvl="2" marL="1371600" marR="0" rtl="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rial"/>
              <a:buChar char="•"/>
              <a:defRPr b="0" i="0" sz="3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0850" lvl="3" marL="1828800" marR="0" rtl="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Char char="•"/>
              <a:defRPr b="0" i="0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0850" lvl="4" marL="2286000" marR="0" rtl="0" algn="l">
              <a:lnSpc>
                <a:spcPct val="90000"/>
              </a:lnSpc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Char char="•"/>
              <a:defRPr b="0" i="0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3580" lvl="5" marL="27432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3580" lvl="6" marL="32004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3580" lvl="7" marL="36576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3580" lvl="8" marL="4114800" marR="0" rtl="0" algn="l">
              <a:lnSpc>
                <a:spcPct val="90000"/>
              </a:lnSpc>
              <a:spcBef>
                <a:spcPts val="984"/>
              </a:spcBef>
              <a:spcAft>
                <a:spcPts val="0"/>
              </a:spcAft>
              <a:buClr>
                <a:schemeClr val="dk1"/>
              </a:buClr>
              <a:buSzPts val="3543"/>
              <a:buFont typeface="Arial"/>
              <a:buChar char="•"/>
              <a:defRPr b="0" i="0" sz="3543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23825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5962650" y="23356887"/>
            <a:ext cx="607536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2712700" y="23356887"/>
            <a:ext cx="4049712" cy="13414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300"/>
              <a:buFont typeface="Calibri"/>
              <a:buNone/>
              <a:defRPr b="0" i="0" sz="2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373562" y="527050"/>
            <a:ext cx="9250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International Scientific and Professional Conference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124200" y="2375933"/>
            <a:ext cx="12077700" cy="646331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endParaRPr b="1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58775" y="3143250"/>
            <a:ext cx="172800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2600"/>
              <a:buFont typeface="Calibri"/>
              <a:buNone/>
            </a:pPr>
            <a:r>
              <a:rPr b="1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Аuthor</a:t>
            </a:r>
            <a:r>
              <a:rPr b="1" baseline="30000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1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 Аuthor</a:t>
            </a:r>
            <a:r>
              <a:rPr b="1" baseline="30000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1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Author</a:t>
            </a:r>
            <a:r>
              <a:rPr b="1" baseline="30000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382860" y="3636185"/>
            <a:ext cx="17278800" cy="729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2E75B5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600"/>
              <a:buFont typeface="Calibri"/>
              <a:buNone/>
            </a:pPr>
            <a:r>
              <a:rPr b="1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Abstract:</a:t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600"/>
              <a:buFont typeface="Calibri"/>
              <a:buNone/>
            </a:pPr>
            <a:r>
              <a:rPr b="1" i="1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words:</a:t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1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82860" y="23558012"/>
            <a:ext cx="17280000" cy="933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50"/>
              <a:buFont typeface="Calibri"/>
              <a:buNone/>
            </a:pPr>
            <a:r>
              <a:rPr b="1" baseline="30000" i="1" lang="en-US" sz="2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1" sz="2050" u="none" cap="none" strike="noStrik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50"/>
              <a:buFont typeface="Calibri"/>
              <a:buNone/>
            </a:pPr>
            <a:r>
              <a:rPr b="1" baseline="30000" i="1" lang="en-US" sz="2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050"/>
              <a:buFont typeface="Calibri"/>
              <a:buNone/>
            </a:pPr>
            <a:r>
              <a:rPr b="1" baseline="30000" i="1" lang="en-US" sz="2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1" lang="en-US" sz="2050" u="none" cap="none" strike="noStrik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82860" y="20905730"/>
            <a:ext cx="17280000" cy="209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2E75B5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CONCLUSION:</a:t>
            </a:r>
            <a:endParaRPr b="1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t/>
            </a:r>
            <a:endParaRPr b="1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6032500" y="1166812"/>
            <a:ext cx="5932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E79"/>
              </a:buClr>
              <a:buSzPts val="2800"/>
              <a:buFont typeface="Calibri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Advancing Higher Education Academic Development (AHEAD) 2026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 b="22531" l="5124" r="4328" t="21971"/>
          <a:stretch/>
        </p:blipFill>
        <p:spPr>
          <a:xfrm>
            <a:off x="304800" y="508907"/>
            <a:ext cx="4619975" cy="116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2018-09-15T18:00:19Z</dcterms:created>
  <dc:creator>Gordana</dc:creator>
</cp:coreProperties>
</file>